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2" r:id="rId7"/>
    <p:sldId id="265" r:id="rId8"/>
    <p:sldId id="260" r:id="rId9"/>
    <p:sldId id="261"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957783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1030728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58693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3342798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31946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1010368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172549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4194027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231587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89DF6237-32FF-4688-9DEA-9B316418D5A9}" type="datetimeFigureOut">
              <a:rPr lang="nl-NL" smtClean="0"/>
              <a:t>18-1-2021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89931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9DF6237-32FF-4688-9DEA-9B316418D5A9}" type="datetimeFigureOut">
              <a:rPr lang="nl-NL" smtClean="0"/>
              <a:t>18-1-2021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182553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9DF6237-32FF-4688-9DEA-9B316418D5A9}" type="datetimeFigureOut">
              <a:rPr lang="nl-NL" smtClean="0"/>
              <a:t>18-1-2021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380895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89DF6237-32FF-4688-9DEA-9B316418D5A9}" type="datetimeFigureOut">
              <a:rPr lang="nl-NL" smtClean="0"/>
              <a:t>18-1-2021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214832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F6237-32FF-4688-9DEA-9B316418D5A9}" type="datetimeFigureOut">
              <a:rPr lang="nl-NL" smtClean="0"/>
              <a:t>18-1-2021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326229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9DF6237-32FF-4688-9DEA-9B316418D5A9}" type="datetimeFigureOut">
              <a:rPr lang="nl-NL" smtClean="0"/>
              <a:t>18-1-2021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600191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89DF6237-32FF-4688-9DEA-9B316418D5A9}" type="datetimeFigureOut">
              <a:rPr lang="nl-NL" smtClean="0"/>
              <a:t>18-1-2021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D49FDD8-9AED-43CB-9CBB-D49E5BD111D8}" type="slidenum">
              <a:rPr lang="nl-NL" smtClean="0"/>
              <a:t>‹nr.›</a:t>
            </a:fld>
            <a:endParaRPr lang="nl-NL"/>
          </a:p>
        </p:txBody>
      </p:sp>
    </p:spTree>
    <p:extLst>
      <p:ext uri="{BB962C8B-B14F-4D97-AF65-F5344CB8AC3E}">
        <p14:creationId xmlns:p14="http://schemas.microsoft.com/office/powerpoint/2010/main" val="2179883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DF6237-32FF-4688-9DEA-9B316418D5A9}" type="datetimeFigureOut">
              <a:rPr lang="nl-NL" smtClean="0"/>
              <a:t>18-1-2021</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49FDD8-9AED-43CB-9CBB-D49E5BD111D8}" type="slidenum">
              <a:rPr lang="nl-NL" smtClean="0"/>
              <a:t>‹nr.›</a:t>
            </a:fld>
            <a:endParaRPr lang="nl-NL"/>
          </a:p>
        </p:txBody>
      </p:sp>
    </p:spTree>
    <p:extLst>
      <p:ext uri="{BB962C8B-B14F-4D97-AF65-F5344CB8AC3E}">
        <p14:creationId xmlns:p14="http://schemas.microsoft.com/office/powerpoint/2010/main" val="32785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Les 2 gezondheid en gedrag</a:t>
            </a: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723224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Socialiseren</a:t>
            </a:r>
          </a:p>
        </p:txBody>
      </p:sp>
      <p:sp>
        <p:nvSpPr>
          <p:cNvPr id="3" name="Tijdelijke aanduiding voor inhoud 2"/>
          <p:cNvSpPr>
            <a:spLocks noGrp="1"/>
          </p:cNvSpPr>
          <p:nvPr>
            <p:ph idx="1"/>
          </p:nvPr>
        </p:nvSpPr>
        <p:spPr/>
        <p:txBody>
          <a:bodyPr/>
          <a:lstStyle/>
          <a:p>
            <a:r>
              <a:rPr lang="nl-NL" dirty="0"/>
              <a:t>Wat is socialiseren</a:t>
            </a:r>
          </a:p>
          <a:p>
            <a:r>
              <a:rPr lang="nl-NL" dirty="0"/>
              <a:t>Wat is gewenning of </a:t>
            </a:r>
            <a:r>
              <a:rPr lang="nl-NL" dirty="0" err="1"/>
              <a:t>habituatie</a:t>
            </a:r>
            <a:endParaRPr lang="nl-NL" dirty="0"/>
          </a:p>
        </p:txBody>
      </p:sp>
    </p:spTree>
    <p:extLst>
      <p:ext uri="{BB962C8B-B14F-4D97-AF65-F5344CB8AC3E}">
        <p14:creationId xmlns:p14="http://schemas.microsoft.com/office/powerpoint/2010/main" val="251349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Eerste levensfasen</a:t>
            </a:r>
          </a:p>
        </p:txBody>
      </p:sp>
      <p:sp>
        <p:nvSpPr>
          <p:cNvPr id="3" name="Tijdelijke aanduiding voor inhoud 2"/>
          <p:cNvSpPr>
            <a:spLocks noGrp="1"/>
          </p:cNvSpPr>
          <p:nvPr>
            <p:ph idx="1"/>
          </p:nvPr>
        </p:nvSpPr>
        <p:spPr/>
        <p:txBody>
          <a:bodyPr>
            <a:normAutofit lnSpcReduction="10000"/>
          </a:bodyPr>
          <a:lstStyle/>
          <a:p>
            <a:r>
              <a:rPr lang="nl-NL" dirty="0"/>
              <a:t>Nestvlieders en nestblijvers</a:t>
            </a:r>
          </a:p>
          <a:p>
            <a:r>
              <a:rPr lang="nl-NL" dirty="0" err="1"/>
              <a:t>Imprinting</a:t>
            </a:r>
            <a:r>
              <a:rPr lang="nl-NL" dirty="0"/>
              <a:t> en inprenting?</a:t>
            </a:r>
          </a:p>
          <a:p>
            <a:endParaRPr lang="nl-NL" dirty="0"/>
          </a:p>
          <a:p>
            <a:r>
              <a:rPr lang="nl-NL" dirty="0"/>
              <a:t>Moeder en jong leren elkaar kennen en gericht op sociale gedrag voor later</a:t>
            </a:r>
          </a:p>
          <a:p>
            <a:endParaRPr lang="nl-NL" dirty="0"/>
          </a:p>
          <a:p>
            <a:r>
              <a:rPr lang="nl-NL" dirty="0"/>
              <a:t>Doseren met nieuwe prikkels</a:t>
            </a:r>
            <a:r>
              <a:rPr lang="nl-NL" dirty="0">
                <a:sym typeface="Wingdings" panose="05000000000000000000" pitchFamily="2" charset="2"/>
              </a:rPr>
              <a:t> niet overprikkeld</a:t>
            </a:r>
          </a:p>
          <a:p>
            <a:r>
              <a:rPr lang="nl-NL" dirty="0">
                <a:sym typeface="Wingdings" panose="05000000000000000000" pitchFamily="2" charset="2"/>
              </a:rPr>
              <a:t>Herhaling is belangrijk associatie en het leren generaliseren</a:t>
            </a:r>
          </a:p>
          <a:p>
            <a:r>
              <a:rPr lang="nl-NL" dirty="0">
                <a:sym typeface="Wingdings" panose="05000000000000000000" pitchFamily="2" charset="2"/>
              </a:rPr>
              <a:t>Negatieve ervaring kan leiden tot angst gedrag</a:t>
            </a:r>
            <a:endParaRPr lang="nl-NL" dirty="0"/>
          </a:p>
          <a:p>
            <a:endParaRPr lang="nl-NL" dirty="0"/>
          </a:p>
          <a:p>
            <a:r>
              <a:rPr lang="nl-NL" dirty="0"/>
              <a:t>Wat </a:t>
            </a:r>
            <a:r>
              <a:rPr lang="nl-NL"/>
              <a:t>is gedomesticeerd?  </a:t>
            </a:r>
            <a:endParaRPr lang="nl-NL" dirty="0"/>
          </a:p>
        </p:txBody>
      </p:sp>
    </p:spTree>
    <p:extLst>
      <p:ext uri="{BB962C8B-B14F-4D97-AF65-F5344CB8AC3E}">
        <p14:creationId xmlns:p14="http://schemas.microsoft.com/office/powerpoint/2010/main" val="314405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Inhoud</a:t>
            </a:r>
          </a:p>
        </p:txBody>
      </p:sp>
      <p:sp>
        <p:nvSpPr>
          <p:cNvPr id="3" name="Tijdelijke aanduiding voor inhoud 2"/>
          <p:cNvSpPr>
            <a:spLocks noGrp="1"/>
          </p:cNvSpPr>
          <p:nvPr>
            <p:ph idx="1"/>
          </p:nvPr>
        </p:nvSpPr>
        <p:spPr/>
        <p:txBody>
          <a:bodyPr/>
          <a:lstStyle/>
          <a:p>
            <a:r>
              <a:rPr lang="nl-NL" dirty="0"/>
              <a:t>Opbouw van het ademhaling stelsel</a:t>
            </a:r>
          </a:p>
          <a:p>
            <a:r>
              <a:rPr lang="nl-NL" dirty="0"/>
              <a:t>Functie</a:t>
            </a:r>
          </a:p>
          <a:p>
            <a:r>
              <a:rPr lang="nl-NL" dirty="0"/>
              <a:t>Voorste luchtwegen en diepe luchtwegen</a:t>
            </a:r>
          </a:p>
          <a:p>
            <a:r>
              <a:rPr lang="nl-NL" dirty="0"/>
              <a:t>Socialiseren </a:t>
            </a:r>
          </a:p>
        </p:txBody>
      </p:sp>
    </p:spTree>
    <p:extLst>
      <p:ext uri="{BB962C8B-B14F-4D97-AF65-F5344CB8AC3E}">
        <p14:creationId xmlns:p14="http://schemas.microsoft.com/office/powerpoint/2010/main" val="336939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a:t>
            </a:r>
          </a:p>
        </p:txBody>
      </p:sp>
      <p:pic>
        <p:nvPicPr>
          <p:cNvPr id="1026" name="Picture 2" descr="Afbeeldingsresultaat voor ademhalingsstelsel"/>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9854" y="1270000"/>
            <a:ext cx="7212806" cy="54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1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a:t>
            </a:r>
          </a:p>
        </p:txBody>
      </p:sp>
      <p:sp>
        <p:nvSpPr>
          <p:cNvPr id="3" name="Tijdelijke aanduiding voor inhoud 2"/>
          <p:cNvSpPr>
            <a:spLocks noGrp="1"/>
          </p:cNvSpPr>
          <p:nvPr>
            <p:ph idx="1"/>
          </p:nvPr>
        </p:nvSpPr>
        <p:spPr/>
        <p:txBody>
          <a:bodyPr/>
          <a:lstStyle/>
          <a:p>
            <a:r>
              <a:rPr lang="nl-NL" dirty="0"/>
              <a:t>Het ademhaling stelsel bestaat uit voorste luchtwegen en de diepe luchtwegen</a:t>
            </a:r>
          </a:p>
          <a:p>
            <a:r>
              <a:rPr lang="nl-NL" dirty="0"/>
              <a:t>Neus tot aan borstholte </a:t>
            </a:r>
          </a:p>
          <a:p>
            <a:r>
              <a:rPr lang="nl-NL" dirty="0"/>
              <a:t>En de borstholte</a:t>
            </a:r>
          </a:p>
          <a:p>
            <a:r>
              <a:rPr lang="nl-NL" dirty="0"/>
              <a:t>Ingeademde lucht bevat meer zuurstof als lucht die je uit ademt. </a:t>
            </a:r>
          </a:p>
          <a:p>
            <a:endParaRPr lang="nl-NL" dirty="0"/>
          </a:p>
        </p:txBody>
      </p:sp>
    </p:spTree>
    <p:extLst>
      <p:ext uri="{BB962C8B-B14F-4D97-AF65-F5344CB8AC3E}">
        <p14:creationId xmlns:p14="http://schemas.microsoft.com/office/powerpoint/2010/main" val="4053583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Gaswisseling</a:t>
            </a:r>
          </a:p>
        </p:txBody>
      </p:sp>
      <p:sp>
        <p:nvSpPr>
          <p:cNvPr id="3" name="Tijdelijke aanduiding voor inhoud 2"/>
          <p:cNvSpPr>
            <a:spLocks noGrp="1"/>
          </p:cNvSpPr>
          <p:nvPr>
            <p:ph idx="1"/>
          </p:nvPr>
        </p:nvSpPr>
        <p:spPr/>
        <p:txBody>
          <a:bodyPr/>
          <a:lstStyle/>
          <a:p>
            <a:r>
              <a:rPr lang="nl-BE" dirty="0"/>
              <a:t>Diffusiemechanisme (opname)</a:t>
            </a:r>
          </a:p>
          <a:p>
            <a:r>
              <a:rPr lang="nl-BE" dirty="0"/>
              <a:t>Ingeademde lucht</a:t>
            </a:r>
            <a:r>
              <a:rPr lang="nl-BE" dirty="0">
                <a:sym typeface="Wingdings" panose="05000000000000000000" pitchFamily="2" charset="2"/>
              </a:rPr>
              <a:t> zuurstof moleculen worden opgenomen in het bloed, koolstofdioxide moleculen gaan in tegengestelde richting</a:t>
            </a:r>
          </a:p>
          <a:p>
            <a:r>
              <a:rPr lang="nl-BE" dirty="0">
                <a:sym typeface="Wingdings" panose="05000000000000000000" pitchFamily="2" charset="2"/>
              </a:rPr>
              <a:t>Zo snel mogelijke diffusie</a:t>
            </a:r>
          </a:p>
          <a:p>
            <a:endParaRPr lang="nl-BE" dirty="0">
              <a:sym typeface="Wingdings" panose="05000000000000000000" pitchFamily="2" charset="2"/>
            </a:endParaRPr>
          </a:p>
          <a:p>
            <a:endParaRPr lang="nl-BE" dirty="0">
              <a:sym typeface="Wingdings" panose="05000000000000000000" pitchFamily="2" charset="2"/>
            </a:endParaRPr>
          </a:p>
          <a:p>
            <a:r>
              <a:rPr lang="nl-NL" dirty="0"/>
              <a:t>Diffusie is het proces waarbij opgeloste stoffen in een waterig milieu zich verplaatsen (diffunderen) van een gebied met een hoge concentratie opgeloste stoffen naar een gebied met een lage concentratie opgeloste stoffen.</a:t>
            </a:r>
          </a:p>
        </p:txBody>
      </p:sp>
    </p:spTree>
    <p:extLst>
      <p:ext uri="{BB962C8B-B14F-4D97-AF65-F5344CB8AC3E}">
        <p14:creationId xmlns:p14="http://schemas.microsoft.com/office/powerpoint/2010/main" val="4007183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Waarom kunnen mensen praten en dieren niet</a:t>
            </a:r>
            <a:br>
              <a:rPr lang="nl-NL" dirty="0"/>
            </a:br>
            <a:endParaRPr lang="nl-NL" dirty="0"/>
          </a:p>
        </p:txBody>
      </p:sp>
      <p:sp>
        <p:nvSpPr>
          <p:cNvPr id="3" name="Tijdelijke aanduiding voor inhoud 2"/>
          <p:cNvSpPr>
            <a:spLocks noGrp="1"/>
          </p:cNvSpPr>
          <p:nvPr>
            <p:ph idx="1"/>
          </p:nvPr>
        </p:nvSpPr>
        <p:spPr/>
        <p:txBody>
          <a:bodyPr/>
          <a:lstStyle/>
          <a:p>
            <a:r>
              <a:rPr lang="nl-BE" dirty="0"/>
              <a:t>De keelholte en strottenhoofd zijn anders gebouwd en ze missen de fijne musculatuur (spiervoorziening) </a:t>
            </a:r>
            <a:r>
              <a:rPr lang="nl-BE" dirty="0">
                <a:sym typeface="Wingdings" panose="05000000000000000000" pitchFamily="2" charset="2"/>
              </a:rPr>
              <a:t> voor subtiele bewegingen </a:t>
            </a:r>
          </a:p>
          <a:p>
            <a:r>
              <a:rPr lang="nl-BE" dirty="0">
                <a:sym typeface="Wingdings" panose="05000000000000000000" pitchFamily="2" charset="2"/>
              </a:rPr>
              <a:t>En de centra in de hersenen zijn anders</a:t>
            </a:r>
            <a:endParaRPr lang="nl-NL" dirty="0"/>
          </a:p>
        </p:txBody>
      </p:sp>
    </p:spTree>
    <p:extLst>
      <p:ext uri="{BB962C8B-B14F-4D97-AF65-F5344CB8AC3E}">
        <p14:creationId xmlns:p14="http://schemas.microsoft.com/office/powerpoint/2010/main" val="2435606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88419" y="1014953"/>
            <a:ext cx="8596668" cy="1320800"/>
          </a:xfrm>
        </p:spPr>
        <p:txBody>
          <a:bodyPr/>
          <a:lstStyle/>
          <a:p>
            <a:r>
              <a:rPr lang="nl-NL" dirty="0"/>
              <a:t>Manieren van ademhaling</a:t>
            </a:r>
          </a:p>
        </p:txBody>
      </p:sp>
      <p:sp>
        <p:nvSpPr>
          <p:cNvPr id="3" name="Tijdelijke aanduiding voor inhoud 2"/>
          <p:cNvSpPr>
            <a:spLocks noGrp="1"/>
          </p:cNvSpPr>
          <p:nvPr>
            <p:ph idx="1"/>
          </p:nvPr>
        </p:nvSpPr>
        <p:spPr/>
        <p:txBody>
          <a:bodyPr/>
          <a:lstStyle/>
          <a:p>
            <a:r>
              <a:rPr lang="nl-NL"/>
              <a:t>https://www.bioplek.org/animaties/longen/ademhalingvergelijkingx.html</a:t>
            </a:r>
            <a:endParaRPr lang="nl-NL" dirty="0"/>
          </a:p>
        </p:txBody>
      </p:sp>
    </p:spTree>
    <p:extLst>
      <p:ext uri="{BB962C8B-B14F-4D97-AF65-F5344CB8AC3E}">
        <p14:creationId xmlns:p14="http://schemas.microsoft.com/office/powerpoint/2010/main" val="378555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Begrippen</a:t>
            </a:r>
          </a:p>
        </p:txBody>
      </p:sp>
      <p:sp>
        <p:nvSpPr>
          <p:cNvPr id="3" name="Tijdelijke aanduiding voor inhoud 2"/>
          <p:cNvSpPr>
            <a:spLocks noGrp="1"/>
          </p:cNvSpPr>
          <p:nvPr>
            <p:ph idx="1"/>
          </p:nvPr>
        </p:nvSpPr>
        <p:spPr/>
        <p:txBody>
          <a:bodyPr/>
          <a:lstStyle/>
          <a:p>
            <a:r>
              <a:rPr lang="nl-NL" dirty="0"/>
              <a:t>Ademhalingsfrequentie = het aantal keren dat een dier in- en uitademt.</a:t>
            </a:r>
          </a:p>
          <a:p>
            <a:r>
              <a:rPr lang="nl-NL" dirty="0"/>
              <a:t> </a:t>
            </a:r>
          </a:p>
          <a:p>
            <a:r>
              <a:rPr lang="nl-NL" dirty="0"/>
              <a:t>Mondademhaling</a:t>
            </a:r>
          </a:p>
          <a:p>
            <a:r>
              <a:rPr lang="nl-NL" dirty="0"/>
              <a:t>Neusademhaling</a:t>
            </a:r>
          </a:p>
          <a:p>
            <a:endParaRPr lang="nl-NL" dirty="0"/>
          </a:p>
        </p:txBody>
      </p:sp>
    </p:spTree>
    <p:extLst>
      <p:ext uri="{BB962C8B-B14F-4D97-AF65-F5344CB8AC3E}">
        <p14:creationId xmlns:p14="http://schemas.microsoft.com/office/powerpoint/2010/main" val="2033542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Opdracht</a:t>
            </a:r>
          </a:p>
          <a:p>
            <a:endParaRPr lang="nl-NL" dirty="0"/>
          </a:p>
          <a:p>
            <a:r>
              <a:rPr lang="nl-NL" dirty="0"/>
              <a:t>Een groep bereid voor hoe de voorste luchtwegen werken</a:t>
            </a:r>
          </a:p>
          <a:p>
            <a:endParaRPr lang="nl-NL" dirty="0"/>
          </a:p>
          <a:p>
            <a:r>
              <a:rPr lang="nl-NL" dirty="0"/>
              <a:t>Een groep bereid voor hoe de diepe luchtwegen werken</a:t>
            </a:r>
          </a:p>
          <a:p>
            <a:endParaRPr lang="nl-NL" dirty="0"/>
          </a:p>
          <a:p>
            <a:r>
              <a:rPr lang="nl-NL" dirty="0"/>
              <a:t>Een groep bereid voor hoe de ademhalingsspieren werken</a:t>
            </a:r>
          </a:p>
          <a:p>
            <a:r>
              <a:rPr lang="nl-NL" dirty="0"/>
              <a:t>Een groep bereid voor hoe de ademhalingsbeweging verloopt</a:t>
            </a:r>
          </a:p>
        </p:txBody>
      </p:sp>
    </p:spTree>
    <p:extLst>
      <p:ext uri="{BB962C8B-B14F-4D97-AF65-F5344CB8AC3E}">
        <p14:creationId xmlns:p14="http://schemas.microsoft.com/office/powerpoint/2010/main" val="25130184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210</TotalTime>
  <Words>271</Words>
  <Application>Microsoft Office PowerPoint</Application>
  <PresentationFormat>Breedbeeld</PresentationFormat>
  <Paragraphs>52</Paragraphs>
  <Slides>11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Trebuchet MS</vt:lpstr>
      <vt:lpstr>Wingdings</vt:lpstr>
      <vt:lpstr>Wingdings 3</vt:lpstr>
      <vt:lpstr>Facet</vt:lpstr>
      <vt:lpstr>Les 2 gezondheid en gedrag</vt:lpstr>
      <vt:lpstr>Inhoud</vt:lpstr>
      <vt:lpstr>Opbouw</vt:lpstr>
      <vt:lpstr>Opbouw</vt:lpstr>
      <vt:lpstr>Gaswisseling</vt:lpstr>
      <vt:lpstr>Waarom kunnen mensen praten en dieren niet </vt:lpstr>
      <vt:lpstr>Manieren van ademhaling</vt:lpstr>
      <vt:lpstr>Begrippen</vt:lpstr>
      <vt:lpstr>Opdracht</vt:lpstr>
      <vt:lpstr>Socialiseren</vt:lpstr>
      <vt:lpstr>Eerste levensfasen</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Ademhalingstelsel</dc:title>
  <dc:creator>Nikki Pots</dc:creator>
  <cp:lastModifiedBy>Nikki Pots</cp:lastModifiedBy>
  <cp:revision>10</cp:revision>
  <dcterms:created xsi:type="dcterms:W3CDTF">2018-01-12T13:17:49Z</dcterms:created>
  <dcterms:modified xsi:type="dcterms:W3CDTF">2021-01-18T08:35:21Z</dcterms:modified>
</cp:coreProperties>
</file>